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E4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A505F-5F3A-46DF-B916-F6E9EFEEE3C4}" v="1" dt="2020-12-12T09:24:1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5B7B1-9F36-41DD-B1AB-1EA94192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C5665A-40BF-45ED-8C90-70CCB698A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FF6089-D6E0-402D-82E5-743926E7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39367A-15EB-49DB-A712-90784BCE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A2F9F-6CD8-4533-AFD5-D415254F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 descr="Afbeelding met bloem, plant, tuin, struiken&#10;&#10;Automatisch gegenereerde beschrijving">
            <a:extLst>
              <a:ext uri="{FF2B5EF4-FFF2-40B4-BE49-F238E27FC236}">
                <a16:creationId xmlns:a16="http://schemas.microsoft.com/office/drawing/2014/main" id="{757A8B6E-1F3A-44A0-BB9E-E0890C5D5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7"/>
            <a:ext cx="12192000" cy="68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ABE7-CE42-4E12-87D2-AC0A0EDF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1E8212-EBFB-4483-A103-571B82B31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4CC1D7-F2C9-4C79-B245-222249CF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6AFA8E-6578-4762-B813-B7E3AC4C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785167-BF7A-49A4-9DAA-DD95282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1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3EA635-635F-4D76-A372-79FB46489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F54059-97C2-4BF6-85A5-EFC9952CB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095B96-AFAD-4CDD-A909-07E73CE6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3F581-901A-4798-88A4-3C96EC88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D1BC53-3D04-49D0-AAB6-CAB4A8C9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39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76F72-27A8-4126-AE9D-A43DDF17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8CBA3-0A18-426C-AFBB-41D38EBDF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F2D979-B8C6-4953-9279-E7D6F2C5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32EA42-C796-4C08-8C25-9FCE185B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F5B11-8C35-480C-810A-C2D12A2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F5C4B-8CA1-4285-B8EB-D3FDE395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3D01EA-A971-4CA5-AB3F-F96EE7BF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72B62-2071-466E-8D06-D58FCBF3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3C5B52-E5F9-445B-BC80-FAE84C11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CCED8F-FF6B-4F27-8D02-119C76D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79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2C54D-4EF2-4F5E-AABE-8DB88F39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1CAD3-E8FE-4CF5-8F0A-F8F0B99DD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69142A-3CA7-480B-9E32-514670E20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4E8D2-DD87-471A-85EE-EE692D25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F19D2D-B135-4056-B13A-612E1D96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7D9DBA-4A44-4CA4-BA54-5128DFA9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74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D9267-935D-4B22-BD78-AC32793A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125D56-E1EC-4759-AD04-031AE409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D66E05-EFD4-4BF1-94CB-879C2A9F8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BF70F0-8D12-4AB6-9B76-72474F9D3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D2C5ED-E894-4B9F-A6A6-D3BEE9D60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58F632-8ED4-4240-BE32-24144D68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446175-5B14-496C-B9FE-685BFC95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7F07C3-8A8F-4FF3-9B0F-3E0FD30F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68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8015F-D4C9-40CA-A905-87785BC9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46A047-2063-428B-B255-9B34D15F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BB5F33-908B-4E9C-BDBE-2073ADEE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373761-F3C6-4096-9D12-4AF47B2E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7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577BBC-37EB-444A-A7F6-927FC3B3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785404-1D93-429D-84B0-647AFE50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D38DC8-0C3B-4A58-AEE8-AF51D0B5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2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5D774-7548-4B96-8E31-BAC66E68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92917-BC76-409D-BD17-35FFF719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5EA6A1-4043-4851-B103-817B586A3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2C9538-A8ED-4714-80E2-ABD13E2F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D3837A-FA18-4124-BF34-353EC421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5DBEB9-41D7-4856-ADAF-E3004931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05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794F5-C851-4D38-96F9-5E8FECE0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C31178-1804-4497-9568-A85127B29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6B3C92-ECCA-4AEF-9016-7799E3857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78B304-D293-46A9-A8B3-EFDB4B35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BF4F54-719C-4012-8B18-571BD891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623FE7-2E4D-4B6E-8797-AA65D4AC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5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724CB6-95E1-453C-AA30-72EE0FFB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196119-ADB7-4968-95BA-1F86F52D2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070C1-14A0-4074-80D9-10AB65409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ACA1-077C-4DF4-A436-B694A25069F9}" type="datetimeFigureOut">
              <a:rPr lang="nl-NL" smtClean="0"/>
              <a:t>20-12-2020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71F7E-31B3-4A61-AF51-185A5D28B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9510C0-A78A-42AF-A499-30163D34D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33A-3440-4EE9-B63D-4505020B5D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bloem, plant, tuin, struiken&#10;&#10;Automatisch gegenereerde beschrijving">
            <a:extLst>
              <a:ext uri="{FF2B5EF4-FFF2-40B4-BE49-F238E27FC236}">
                <a16:creationId xmlns:a16="http://schemas.microsoft.com/office/drawing/2014/main" id="{C848ED7D-26AE-4E30-973F-1A1408B929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7"/>
            <a:ext cx="12192000" cy="68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zitten, tafel, klein&#10;&#10;Automatisch gegenereerde beschrijving">
            <a:extLst>
              <a:ext uri="{FF2B5EF4-FFF2-40B4-BE49-F238E27FC236}">
                <a16:creationId xmlns:a16="http://schemas.microsoft.com/office/drawing/2014/main" id="{C4437E2E-C7D7-45F9-9924-803FE0689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02" y="429936"/>
            <a:ext cx="4498596" cy="599812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ADD99844-A4A2-467E-A6A2-89F654A8AC40}"/>
              </a:ext>
            </a:extLst>
          </p:cNvPr>
          <p:cNvSpPr txBox="1">
            <a:spLocks/>
          </p:cNvSpPr>
          <p:nvPr/>
        </p:nvSpPr>
        <p:spPr>
          <a:xfrm>
            <a:off x="9062695" y="4496628"/>
            <a:ext cx="1985818" cy="58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80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>
                <a:solidFill>
                  <a:srgbClr val="EB0E4B"/>
                </a:solidFill>
                <a:latin typeface="a song for jennifer" pitchFamily="2" charset="0"/>
              </a:rPr>
              <a:t>Pastoor 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9" name="silent-night-andre-rieu">
            <a:hlinkClick r:id="" action="ppaction://media"/>
            <a:extLst>
              <a:ext uri="{FF2B5EF4-FFF2-40B4-BE49-F238E27FC236}">
                <a16:creationId xmlns:a16="http://schemas.microsoft.com/office/drawing/2014/main" id="{79A3903F-DEDE-45EC-BF4D-FD8113D61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246" y="5818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1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lauw, tafel, zitten, voedsel&#10;&#10;Automatisch gegenereerde beschrijving">
            <a:extLst>
              <a:ext uri="{FF2B5EF4-FFF2-40B4-BE49-F238E27FC236}">
                <a16:creationId xmlns:a16="http://schemas.microsoft.com/office/drawing/2014/main" id="{81F95F51-8AA3-42E1-BA05-4F7CAD3EF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2691" y="1236518"/>
            <a:ext cx="5846618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kop, tafel, koffie, bord&#10;&#10;Automatisch gegenereerde beschrijving">
            <a:extLst>
              <a:ext uri="{FF2B5EF4-FFF2-40B4-BE49-F238E27FC236}">
                <a16:creationId xmlns:a16="http://schemas.microsoft.com/office/drawing/2014/main" id="{38753D46-6EE7-4E99-9AFF-78BC47F1E4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20472" y="1347355"/>
            <a:ext cx="5551054" cy="41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zitten, blauw, tafel, voedsel&#10;&#10;Automatisch gegenereerde beschrijving">
            <a:extLst>
              <a:ext uri="{FF2B5EF4-FFF2-40B4-BE49-F238E27FC236}">
                <a16:creationId xmlns:a16="http://schemas.microsoft.com/office/drawing/2014/main" id="{BBEF5C0D-C1B8-4E25-BEA5-8516EB818F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4253" y="1267690"/>
            <a:ext cx="5763493" cy="43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zitten, tafel, kat, banaan&#10;&#10;Automatisch gegenereerde beschrijving">
            <a:extLst>
              <a:ext uri="{FF2B5EF4-FFF2-40B4-BE49-F238E27FC236}">
                <a16:creationId xmlns:a16="http://schemas.microsoft.com/office/drawing/2014/main" id="{97FB586C-DA05-4336-A1B2-2D687BE0F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7307" y="1239981"/>
            <a:ext cx="5837384" cy="4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tafel, meubels, zitten, kruk&#10;&#10;Automatisch gegenereerde beschrijving">
            <a:extLst>
              <a:ext uri="{FF2B5EF4-FFF2-40B4-BE49-F238E27FC236}">
                <a16:creationId xmlns:a16="http://schemas.microsoft.com/office/drawing/2014/main" id="{2DE33930-6B7E-461C-A1B3-D3BC18C90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72" y="699654"/>
            <a:ext cx="7278255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tafel, zitten, donut, half&#10;&#10;Automatisch gegenereerde beschrijving">
            <a:extLst>
              <a:ext uri="{FF2B5EF4-FFF2-40B4-BE49-F238E27FC236}">
                <a16:creationId xmlns:a16="http://schemas.microsoft.com/office/drawing/2014/main" id="{D77F54B9-24D9-4047-923D-69EFE685C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745" y="587228"/>
            <a:ext cx="4142509" cy="55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5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zitten, vasthouden, bal, oranje&#10;&#10;Automatisch gegenereerde beschrijving">
            <a:extLst>
              <a:ext uri="{FF2B5EF4-FFF2-40B4-BE49-F238E27FC236}">
                <a16:creationId xmlns:a16="http://schemas.microsoft.com/office/drawing/2014/main" id="{2149C1F8-9740-4C27-8C03-0E6D901174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354" y="653472"/>
            <a:ext cx="4163291" cy="5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kleding, binnen, zitten, paar&#10;&#10;Automatisch gegenereerde beschrijving">
            <a:extLst>
              <a:ext uri="{FF2B5EF4-FFF2-40B4-BE49-F238E27FC236}">
                <a16:creationId xmlns:a16="http://schemas.microsoft.com/office/drawing/2014/main" id="{3A113429-DEBA-41CD-B7FE-CB677CFC4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097" y="691573"/>
            <a:ext cx="7299805" cy="54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zitten, neerleggen&#10;&#10;Automatisch gegenereerde beschrijving">
            <a:extLst>
              <a:ext uri="{FF2B5EF4-FFF2-40B4-BE49-F238E27FC236}">
                <a16:creationId xmlns:a16="http://schemas.microsoft.com/office/drawing/2014/main" id="{A7BBA907-7592-42A5-8A27-30DE60A600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6" y="845127"/>
            <a:ext cx="6890328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kamer&#10;&#10;Automatisch gegenereerde beschrijving">
            <a:extLst>
              <a:ext uri="{FF2B5EF4-FFF2-40B4-BE49-F238E27FC236}">
                <a16:creationId xmlns:a16="http://schemas.microsoft.com/office/drawing/2014/main" id="{3C03C20B-EEC1-408D-B591-8584B41392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24" y="639618"/>
            <a:ext cx="7438352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zitten, bruin, steen, schoenen&#10;&#10;Automatisch gegenereerde beschrijving">
            <a:extLst>
              <a:ext uri="{FF2B5EF4-FFF2-40B4-BE49-F238E27FC236}">
                <a16:creationId xmlns:a16="http://schemas.microsoft.com/office/drawing/2014/main" id="{B7C5514D-A78D-49F3-B4CA-36ED7FC4E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733" y="723550"/>
            <a:ext cx="7214533" cy="54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innen, foto, gebouw, zitten&#10;&#10;Automatisch gegenereerde beschrijving">
            <a:extLst>
              <a:ext uri="{FF2B5EF4-FFF2-40B4-BE49-F238E27FC236}">
                <a16:creationId xmlns:a16="http://schemas.microsoft.com/office/drawing/2014/main" id="{F111A790-C6AE-4D1D-ABE6-3067A6FE8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63" y="602672"/>
            <a:ext cx="7536873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persoon, foto, person, poseren&#10;&#10;Automatisch gegenereerde beschrijving">
            <a:extLst>
              <a:ext uri="{FF2B5EF4-FFF2-40B4-BE49-F238E27FC236}">
                <a16:creationId xmlns:a16="http://schemas.microsoft.com/office/drawing/2014/main" id="{698F8E02-BF05-4453-960B-0ED1EC6E0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836" y="528782"/>
            <a:ext cx="4350327" cy="58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teken, zitten, doos, straat&#10;&#10;Automatisch gegenereerde beschrijving">
            <a:extLst>
              <a:ext uri="{FF2B5EF4-FFF2-40B4-BE49-F238E27FC236}">
                <a16:creationId xmlns:a16="http://schemas.microsoft.com/office/drawing/2014/main" id="{9FF14E0D-DFDC-4AF1-9212-7B40176694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354" y="653472"/>
            <a:ext cx="4163291" cy="5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7" name="Afbeelding 6" descr="Afbeelding met zitten, tafel, donker, staand&#10;&#10;Automatisch gegenereerde beschrijving">
            <a:extLst>
              <a:ext uri="{FF2B5EF4-FFF2-40B4-BE49-F238E27FC236}">
                <a16:creationId xmlns:a16="http://schemas.microsoft.com/office/drawing/2014/main" id="{0E3E509E-7D50-4C75-BF48-3FA51796F4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09" y="773545"/>
            <a:ext cx="3983182" cy="5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doos, tafel, zitten, klein&#10;&#10;Automatisch gegenereerde beschrijving">
            <a:extLst>
              <a:ext uri="{FF2B5EF4-FFF2-40B4-BE49-F238E27FC236}">
                <a16:creationId xmlns:a16="http://schemas.microsoft.com/office/drawing/2014/main" id="{EE6B5020-D8DE-4EB4-AEAF-0ABBD6DC34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9" y="722745"/>
            <a:ext cx="4059382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voedsel&#10;&#10;Automatisch gegenereerde beschrijving">
            <a:extLst>
              <a:ext uri="{FF2B5EF4-FFF2-40B4-BE49-F238E27FC236}">
                <a16:creationId xmlns:a16="http://schemas.microsoft.com/office/drawing/2014/main" id="{F84F8B85-50C9-4B30-9B20-3167F2F75E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9" y="722745"/>
            <a:ext cx="4059382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mobiele telefoon, telefoon, tafel, vrouw&#10;&#10;Automatisch gegenereerde beschrijving">
            <a:extLst>
              <a:ext uri="{FF2B5EF4-FFF2-40B4-BE49-F238E27FC236}">
                <a16:creationId xmlns:a16="http://schemas.microsoft.com/office/drawing/2014/main" id="{CDEDFC2D-3DD1-48D1-ACA2-67AB7134F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84" y="676563"/>
            <a:ext cx="7339831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8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tafel, kop, koffie, bord&#10;&#10;Automatisch gegenereerde beschrijving">
            <a:extLst>
              <a:ext uri="{FF2B5EF4-FFF2-40B4-BE49-F238E27FC236}">
                <a16:creationId xmlns:a16="http://schemas.microsoft.com/office/drawing/2014/main" id="{69B8F46F-73AA-4FE9-8C60-B329953563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82" y="796636"/>
            <a:ext cx="7019636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steen, tafel&#10;&#10;Automatisch gegenereerde beschrijving">
            <a:extLst>
              <a:ext uri="{FF2B5EF4-FFF2-40B4-BE49-F238E27FC236}">
                <a16:creationId xmlns:a16="http://schemas.microsoft.com/office/drawing/2014/main" id="{82760212-F725-4BED-AAFE-F2AB666B5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81" y="713509"/>
            <a:ext cx="4073237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persoon, binnen, tafel, klein&#10;&#10;Automatisch gegenereerde beschrijving">
            <a:extLst>
              <a:ext uri="{FF2B5EF4-FFF2-40B4-BE49-F238E27FC236}">
                <a16:creationId xmlns:a16="http://schemas.microsoft.com/office/drawing/2014/main" id="{EE8E8A3D-74CC-4325-BD55-FCBA903F1E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891" y="648854"/>
            <a:ext cx="4170218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voedsel, klein, tafel, gevuld&#10;&#10;Automatisch gegenereerde beschrijving">
            <a:extLst>
              <a:ext uri="{FF2B5EF4-FFF2-40B4-BE49-F238E27FC236}">
                <a16:creationId xmlns:a16="http://schemas.microsoft.com/office/drawing/2014/main" id="{FEC07E63-4110-4653-B7ED-044AE70FB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18" y="727363"/>
            <a:ext cx="7204364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staand, person, vrouw, foto&#10;&#10;Automatisch gegenereerde beschrijving">
            <a:extLst>
              <a:ext uri="{FF2B5EF4-FFF2-40B4-BE49-F238E27FC236}">
                <a16:creationId xmlns:a16="http://schemas.microsoft.com/office/drawing/2014/main" id="{26C6AEDA-9468-4370-9404-F70CDB227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718" y="607291"/>
            <a:ext cx="4232564" cy="5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binnen, taart, speelgoed, tafel&#10;&#10;Automatisch gegenereerde beschrijving">
            <a:extLst>
              <a:ext uri="{FF2B5EF4-FFF2-40B4-BE49-F238E27FC236}">
                <a16:creationId xmlns:a16="http://schemas.microsoft.com/office/drawing/2014/main" id="{70A17376-D015-49BE-ADC5-44595F6FF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63" y="690418"/>
            <a:ext cx="4107873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zitten, tafel, houten, neerleggen&#10;&#10;Automatisch gegenereerde beschrijving">
            <a:extLst>
              <a:ext uri="{FF2B5EF4-FFF2-40B4-BE49-F238E27FC236}">
                <a16:creationId xmlns:a16="http://schemas.microsoft.com/office/drawing/2014/main" id="{7C01FA4C-8917-4353-A48C-CB69A786F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648" y="898236"/>
            <a:ext cx="6748703" cy="50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5" name="Afbeelding 4" descr="Afbeelding met tafel, zitten, donut, voedsel&#10;&#10;Automatisch gegenereerde beschrijving">
            <a:extLst>
              <a:ext uri="{FF2B5EF4-FFF2-40B4-BE49-F238E27FC236}">
                <a16:creationId xmlns:a16="http://schemas.microsoft.com/office/drawing/2014/main" id="{1BFC349F-7676-48E8-BCE5-1F21377F1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176" y="845127"/>
            <a:ext cx="6889647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4" name="Afbeelding 3" descr="Afbeelding met tafel, binnen, houten, hout&#10;&#10;Automatisch gegenereerde beschrijving">
            <a:extLst>
              <a:ext uri="{FF2B5EF4-FFF2-40B4-BE49-F238E27FC236}">
                <a16:creationId xmlns:a16="http://schemas.microsoft.com/office/drawing/2014/main" id="{F9AB477A-C6B4-4A18-B11F-6E758C26B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835" y="845127"/>
            <a:ext cx="6888330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8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5" name="Afbeelding 4" descr="Afbeelding met binnen, zitten, tafel, oranje&#10;&#10;Automatisch gegenereerde beschrijving">
            <a:extLst>
              <a:ext uri="{FF2B5EF4-FFF2-40B4-BE49-F238E27FC236}">
                <a16:creationId xmlns:a16="http://schemas.microsoft.com/office/drawing/2014/main" id="{FC1E92C4-7A55-4431-9CCC-ECB57E4D0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891" y="807440"/>
            <a:ext cx="6990218" cy="52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4" name="Afbeelding 3" descr="Afbeelding met zitten, binnen, tafel, klein&#10;&#10;Automatisch gegenereerde beschrijving">
            <a:extLst>
              <a:ext uri="{FF2B5EF4-FFF2-40B4-BE49-F238E27FC236}">
                <a16:creationId xmlns:a16="http://schemas.microsoft.com/office/drawing/2014/main" id="{3F5B64A5-B4FB-4D2C-945A-50559B219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174" y="845127"/>
            <a:ext cx="6889652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1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5" name="Afbeelding 4" descr="Afbeelding met binnen, tafel, klein, zitten&#10;&#10;Automatisch gegenereerde beschrijving">
            <a:extLst>
              <a:ext uri="{FF2B5EF4-FFF2-40B4-BE49-F238E27FC236}">
                <a16:creationId xmlns:a16="http://schemas.microsoft.com/office/drawing/2014/main" id="{8A649042-6AB3-42F5-9365-D72D9F0AD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94" y="996192"/>
            <a:ext cx="6488611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Gerda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Silvis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-Andringa</a:t>
            </a:r>
          </a:p>
        </p:txBody>
      </p:sp>
      <p:pic>
        <p:nvPicPr>
          <p:cNvPr id="4" name="Afbeelding 3" descr="Afbeelding met vasthouden, zitten, person, mensen&#10;&#10;Automatisch gegenereerde beschrijving">
            <a:extLst>
              <a:ext uri="{FF2B5EF4-FFF2-40B4-BE49-F238E27FC236}">
                <a16:creationId xmlns:a16="http://schemas.microsoft.com/office/drawing/2014/main" id="{B865F3CA-AF23-4A42-BB48-7C9CC4832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946" y="878747"/>
            <a:ext cx="6800107" cy="51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Wil Groen</a:t>
            </a:r>
          </a:p>
        </p:txBody>
      </p:sp>
      <p:pic>
        <p:nvPicPr>
          <p:cNvPr id="5" name="Afbeelding 4" descr="Afbeelding met gebouw, zitten, baksteen, betegeld&#10;&#10;Automatisch gegenereerde beschrijving">
            <a:extLst>
              <a:ext uri="{FF2B5EF4-FFF2-40B4-BE49-F238E27FC236}">
                <a16:creationId xmlns:a16="http://schemas.microsoft.com/office/drawing/2014/main" id="{BAA6AD0B-568D-4B1D-9C56-B77F486BB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52132" y="1296099"/>
            <a:ext cx="5687736" cy="42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innen, tafel, klein, zitten&#10;&#10;Automatisch gegenereerde beschrijving">
            <a:extLst>
              <a:ext uri="{FF2B5EF4-FFF2-40B4-BE49-F238E27FC236}">
                <a16:creationId xmlns:a16="http://schemas.microsoft.com/office/drawing/2014/main" id="{BEC124D9-66BE-479C-A951-3E0235165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327" y="587228"/>
            <a:ext cx="4253345" cy="56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Peter Markies</a:t>
            </a:r>
          </a:p>
        </p:txBody>
      </p:sp>
      <p:pic>
        <p:nvPicPr>
          <p:cNvPr id="4" name="Afbeelding 3" descr="Afbeelding met binnen, tafel, hangen, zitten&#10;&#10;Automatisch gegenereerde beschrijving">
            <a:extLst>
              <a:ext uri="{FF2B5EF4-FFF2-40B4-BE49-F238E27FC236}">
                <a16:creationId xmlns:a16="http://schemas.microsoft.com/office/drawing/2014/main" id="{076D6ECB-11F8-4AD9-A488-75B43D599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96330" y="954247"/>
            <a:ext cx="6599339" cy="4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Marijke Martens</a:t>
            </a:r>
          </a:p>
        </p:txBody>
      </p:sp>
      <p:pic>
        <p:nvPicPr>
          <p:cNvPr id="5" name="Afbeelding 4" descr="Afbeelding met binnen, tafel, zitten, gevuld&#10;&#10;Automatisch gegenereerde beschrijving">
            <a:extLst>
              <a:ext uri="{FF2B5EF4-FFF2-40B4-BE49-F238E27FC236}">
                <a16:creationId xmlns:a16="http://schemas.microsoft.com/office/drawing/2014/main" id="{36EF3AF0-2204-4B62-9AE3-01FC44ED3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774" y="929080"/>
            <a:ext cx="6666452" cy="49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Marijke Martens</a:t>
            </a:r>
          </a:p>
        </p:txBody>
      </p:sp>
      <p:pic>
        <p:nvPicPr>
          <p:cNvPr id="4" name="Afbeelding 3" descr="Afbeelding met binnen, tafel, zitten, gevuld&#10;&#10;Automatisch gegenereerde beschrijving">
            <a:extLst>
              <a:ext uri="{FF2B5EF4-FFF2-40B4-BE49-F238E27FC236}">
                <a16:creationId xmlns:a16="http://schemas.microsoft.com/office/drawing/2014/main" id="{452106D6-5825-493C-B9FE-7460A09811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6" y="845127"/>
            <a:ext cx="6890328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Marijke Martens</a:t>
            </a:r>
          </a:p>
        </p:txBody>
      </p:sp>
      <p:pic>
        <p:nvPicPr>
          <p:cNvPr id="5" name="Afbeelding 4" descr="Afbeelding met binnen, zitten, tafel, klein&#10;&#10;Automatisch gegenereerde beschrijving">
            <a:extLst>
              <a:ext uri="{FF2B5EF4-FFF2-40B4-BE49-F238E27FC236}">
                <a16:creationId xmlns:a16="http://schemas.microsoft.com/office/drawing/2014/main" id="{5862437E-EC49-4CE8-A621-D1C534D8E8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6" y="845127"/>
            <a:ext cx="6890328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Christa van der Lugt</a:t>
            </a:r>
          </a:p>
        </p:txBody>
      </p:sp>
      <p:pic>
        <p:nvPicPr>
          <p:cNvPr id="4" name="Afbeelding 3" descr="Afbeelding met binnen, persoon, zitten, kind&#10;&#10;Automatisch gegenereerde beschrijving">
            <a:extLst>
              <a:ext uri="{FF2B5EF4-FFF2-40B4-BE49-F238E27FC236}">
                <a16:creationId xmlns:a16="http://schemas.microsoft.com/office/drawing/2014/main" id="{33D6C5A8-3B2F-4845-A9D2-8F79B05C0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78" y="673216"/>
            <a:ext cx="3091644" cy="55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J.alblas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tafel, binnen, houten, oranje&#10;&#10;Automatisch gegenereerde beschrijving">
            <a:extLst>
              <a:ext uri="{FF2B5EF4-FFF2-40B4-BE49-F238E27FC236}">
                <a16:creationId xmlns:a16="http://schemas.microsoft.com/office/drawing/2014/main" id="{E9092AA0-1BB1-4464-BE63-B8475237D7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9273" y="1443955"/>
            <a:ext cx="5293453" cy="39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J.alblas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E4F3FD-FEDA-491B-AE5A-AC04DF8F0C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332" y="1067499"/>
            <a:ext cx="6297336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7"/>
            <a:ext cx="2256639" cy="796825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Ron en Susanne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Castermans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meubels, verschillende&#10;&#10;Automatisch gegenereerde beschrijving">
            <a:extLst>
              <a:ext uri="{FF2B5EF4-FFF2-40B4-BE49-F238E27FC236}">
                <a16:creationId xmlns:a16="http://schemas.microsoft.com/office/drawing/2014/main" id="{F7EE4C17-3A90-4CC6-8429-861B5BA64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6" y="845127"/>
            <a:ext cx="6890328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2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Lizet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Coppoolse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gebouw, buiten, groep&#10;&#10;Automatisch gegenereerde beschrijving">
            <a:extLst>
              <a:ext uri="{FF2B5EF4-FFF2-40B4-BE49-F238E27FC236}">
                <a16:creationId xmlns:a16="http://schemas.microsoft.com/office/drawing/2014/main" id="{51B59A63-308C-4B2A-A817-5ECEC02705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72" y="786468"/>
            <a:ext cx="7049456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4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Lizet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Coppoolse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innen, muur, slaapkamer&#10;&#10;Automatisch gegenereerde beschrijving">
            <a:extLst>
              <a:ext uri="{FF2B5EF4-FFF2-40B4-BE49-F238E27FC236}">
                <a16:creationId xmlns:a16="http://schemas.microsoft.com/office/drawing/2014/main" id="{4B7AFE51-5522-4E60-B73A-4DB8917C5C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040" y="1787878"/>
            <a:ext cx="7625919" cy="32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blauw, vasthouden, zitten, person&#10;&#10;Automatisch gegenereerde beschrijving">
            <a:extLst>
              <a:ext uri="{FF2B5EF4-FFF2-40B4-BE49-F238E27FC236}">
                <a16:creationId xmlns:a16="http://schemas.microsoft.com/office/drawing/2014/main" id="{A1ED86E3-C321-4803-8EF7-60A91991A5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Lizet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Coppoolse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46FF2F18-5E68-46AB-9DDD-D84F57D61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425" y="1551604"/>
            <a:ext cx="7613149" cy="37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Lizet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Coppoolse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82CE59-2751-47FB-B185-EB8697F482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42" y="912303"/>
            <a:ext cx="6420915" cy="50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0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85554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Gerrit en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Mienke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ten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Broeke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vloer, binnen, houten&#10;&#10;Automatisch gegenereerde beschrijving">
            <a:extLst>
              <a:ext uri="{FF2B5EF4-FFF2-40B4-BE49-F238E27FC236}">
                <a16:creationId xmlns:a16="http://schemas.microsoft.com/office/drawing/2014/main" id="{6C437A28-2331-405F-B2EE-D8D9AED11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04" y="845127"/>
            <a:ext cx="4020392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561" y="4580518"/>
            <a:ext cx="2256639" cy="805214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Gerrit en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Mienke</a:t>
            </a: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 ten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Broeke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E3F6E9-0672-4877-94EF-4424AD0E7C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321" y="1138741"/>
            <a:ext cx="6107357" cy="45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3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ageCurlDouble"/>
      </p:transition>
    </mc:Choice>
    <mc:Fallback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innen, tafel, zitten, blauw&#10;&#10;Automatisch gegenereerde beschrijving">
            <a:extLst>
              <a:ext uri="{FF2B5EF4-FFF2-40B4-BE49-F238E27FC236}">
                <a16:creationId xmlns:a16="http://schemas.microsoft.com/office/drawing/2014/main" id="{EEAE42F7-5104-4FE1-84F7-7C91195FC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1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taart, tafel, zitten, foto&#10;&#10;Automatisch gegenereerde beschrijving">
            <a:extLst>
              <a:ext uri="{FF2B5EF4-FFF2-40B4-BE49-F238E27FC236}">
                <a16:creationId xmlns:a16="http://schemas.microsoft.com/office/drawing/2014/main" id="{89ABD789-F920-4357-8BA7-414B68F983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42" y="643081"/>
            <a:ext cx="7429116" cy="55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4" name="Afbeelding 3" descr="Afbeelding met blauw, vasthouden, zitten, water&#10;&#10;Automatisch gegenereerde beschrijving">
            <a:extLst>
              <a:ext uri="{FF2B5EF4-FFF2-40B4-BE49-F238E27FC236}">
                <a16:creationId xmlns:a16="http://schemas.microsoft.com/office/drawing/2014/main" id="{E6A5EEB0-F7BD-4233-AF5D-983143629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6" y="845127"/>
            <a:ext cx="6890328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1657716-AE95-4AD6-914C-521576AE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1382" y="4580518"/>
            <a:ext cx="1985818" cy="587228"/>
          </a:xfrm>
        </p:spPr>
        <p:txBody>
          <a:bodyPr>
            <a:normAutofit/>
          </a:bodyPr>
          <a:lstStyle/>
          <a:p>
            <a:pPr algn="r"/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Aangeleverd door: </a:t>
            </a:r>
            <a:b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</a:br>
            <a:r>
              <a:rPr lang="nl-NL" sz="1800" dirty="0">
                <a:solidFill>
                  <a:srgbClr val="EB0E4B"/>
                </a:solidFill>
                <a:latin typeface="a song for jennifer" pitchFamily="2" charset="0"/>
              </a:rPr>
              <a:t>Pastoor </a:t>
            </a:r>
            <a:r>
              <a:rPr lang="nl-NL" sz="1800" dirty="0" err="1">
                <a:solidFill>
                  <a:srgbClr val="EB0E4B"/>
                </a:solidFill>
                <a:latin typeface="a song for jennifer" pitchFamily="2" charset="0"/>
              </a:rPr>
              <a:t>Verheggen</a:t>
            </a:r>
            <a:endParaRPr lang="nl-NL" sz="1800" dirty="0">
              <a:solidFill>
                <a:srgbClr val="EB0E4B"/>
              </a:solidFill>
              <a:latin typeface="a song for jennifer" pitchFamily="2" charset="0"/>
            </a:endParaRPr>
          </a:p>
        </p:txBody>
      </p:sp>
      <p:pic>
        <p:nvPicPr>
          <p:cNvPr id="5" name="Afbeelding 4" descr="Afbeelding met water, blauw, zitten, tafel&#10;&#10;Automatisch gegenereerde beschrijving">
            <a:extLst>
              <a:ext uri="{FF2B5EF4-FFF2-40B4-BE49-F238E27FC236}">
                <a16:creationId xmlns:a16="http://schemas.microsoft.com/office/drawing/2014/main" id="{D6E7C6C0-95D2-46A7-B099-7C9BC3AA2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891" y="648854"/>
            <a:ext cx="4170218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332</Words>
  <Application>Microsoft Office PowerPoint</Application>
  <PresentationFormat>Breedbeeld</PresentationFormat>
  <Paragraphs>53</Paragraphs>
  <Slides>53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8" baseType="lpstr">
      <vt:lpstr>a song for jennifer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Cazant</dc:creator>
  <cp:lastModifiedBy>Esther Cazant</cp:lastModifiedBy>
  <cp:revision>5</cp:revision>
  <dcterms:created xsi:type="dcterms:W3CDTF">2020-12-10T18:22:14Z</dcterms:created>
  <dcterms:modified xsi:type="dcterms:W3CDTF">2020-12-20T11:12:33Z</dcterms:modified>
</cp:coreProperties>
</file>